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6"/>
  </p:notesMasterIdLst>
  <p:sldIdLst>
    <p:sldId id="256" r:id="rId2"/>
    <p:sldId id="265" r:id="rId3"/>
    <p:sldId id="263" r:id="rId4"/>
    <p:sldId id="257" r:id="rId5"/>
    <p:sldId id="258" r:id="rId6"/>
    <p:sldId id="259" r:id="rId7"/>
    <p:sldId id="261" r:id="rId8"/>
    <p:sldId id="262" r:id="rId9"/>
    <p:sldId id="260" r:id="rId10"/>
    <p:sldId id="266" r:id="rId11"/>
    <p:sldId id="267" r:id="rId12"/>
    <p:sldId id="268" r:id="rId13"/>
    <p:sldId id="269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3"/>
    <p:restoredTop sz="94659"/>
  </p:normalViewPr>
  <p:slideViewPr>
    <p:cSldViewPr snapToGrid="0" snapToObjects="1">
      <p:cViewPr varScale="1">
        <p:scale>
          <a:sx n="109" d="100"/>
          <a:sy n="109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F307F-6C13-5640-9FF9-97552250EE12}" type="datetimeFigureOut">
              <a:rPr lang="en-US" smtClean="0"/>
              <a:t>5/23/2017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72E58-92E4-544D-9648-8792EB20384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81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Proveé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forma </a:t>
            </a:r>
            <a:r>
              <a:rPr lang="en-US" dirty="0" err="1"/>
              <a:t>rápida</a:t>
            </a:r>
            <a:r>
              <a:rPr lang="en-US" dirty="0"/>
              <a:t> para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nativas</a:t>
            </a:r>
            <a:r>
              <a:rPr lang="en-US" baseline="0" dirty="0"/>
              <a:t> para iOS, Android, Windows y </a:t>
            </a:r>
            <a:r>
              <a:rPr lang="en-US" baseline="0" dirty="0" err="1"/>
              <a:t>macOS</a:t>
            </a:r>
            <a:r>
              <a:rPr lang="en-US" baseline="0" dirty="0"/>
              <a:t> </a:t>
            </a:r>
            <a:r>
              <a:rPr lang="en-US" baseline="0" dirty="0" err="1"/>
              <a:t>todos</a:t>
            </a:r>
            <a:r>
              <a:rPr lang="en-US" baseline="0" dirty="0"/>
              <a:t> </a:t>
            </a:r>
            <a:r>
              <a:rPr lang="en-US" baseline="0" dirty="0" err="1"/>
              <a:t>utilizando</a:t>
            </a:r>
            <a:r>
              <a:rPr lang="en-US" baseline="0" dirty="0"/>
              <a:t> C# </a:t>
            </a:r>
            <a:r>
              <a:rPr lang="en-US" baseline="0" dirty="0" err="1"/>
              <a:t>como</a:t>
            </a:r>
            <a:r>
              <a:rPr lang="en-US" baseline="0" dirty="0"/>
              <a:t> </a:t>
            </a:r>
            <a:r>
              <a:rPr lang="en-US" baseline="0" dirty="0" err="1"/>
              <a:t>código</a:t>
            </a:r>
            <a:r>
              <a:rPr lang="en-US" baseline="0" dirty="0"/>
              <a:t> </a:t>
            </a:r>
            <a:r>
              <a:rPr lang="en-US" baseline="0" dirty="0" err="1"/>
              <a:t>fuente</a:t>
            </a:r>
            <a:r>
              <a:rPr lang="en-US" baseline="0" dirty="0"/>
              <a:t>. </a:t>
            </a:r>
            <a:r>
              <a:rPr lang="en-US" baseline="0" dirty="0" err="1"/>
              <a:t>Es</a:t>
            </a:r>
            <a:r>
              <a:rPr lang="en-US" baseline="0" dirty="0"/>
              <a:t> </a:t>
            </a:r>
            <a:r>
              <a:rPr lang="en-US" baseline="0" dirty="0" err="1"/>
              <a:t>una</a:t>
            </a:r>
            <a:r>
              <a:rPr lang="en-US" baseline="0" dirty="0"/>
              <a:t> </a:t>
            </a:r>
            <a:r>
              <a:rPr lang="en-US" baseline="0" dirty="0" err="1"/>
              <a:t>herramienta</a:t>
            </a:r>
            <a:r>
              <a:rPr lang="en-US" baseline="0" dirty="0"/>
              <a:t> que </a:t>
            </a:r>
            <a:r>
              <a:rPr lang="en-US" baseline="0" dirty="0" err="1"/>
              <a:t>permite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72E58-92E4-544D-9648-8792EB2038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0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fase</a:t>
            </a:r>
            <a:r>
              <a:rPr lang="en-US" dirty="0"/>
              <a:t> </a:t>
            </a:r>
            <a:r>
              <a:rPr lang="en-US" dirty="0" err="1"/>
              <a:t>inicial</a:t>
            </a:r>
            <a:r>
              <a:rPr lang="en-US" dirty="0"/>
              <a:t> del </a:t>
            </a:r>
            <a:r>
              <a:rPr lang="en-US" dirty="0" err="1"/>
              <a:t>curso</a:t>
            </a:r>
            <a:r>
              <a:rPr lang="en-US" dirty="0"/>
              <a:t>, no </a:t>
            </a:r>
            <a:r>
              <a:rPr lang="en-US" dirty="0" err="1"/>
              <a:t>haremos</a:t>
            </a:r>
            <a:r>
              <a:rPr lang="en-US" dirty="0"/>
              <a:t> mucho con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proyectos</a:t>
            </a:r>
            <a:r>
              <a:rPr lang="en-US" dirty="0"/>
              <a:t> </a:t>
            </a:r>
            <a:r>
              <a:rPr lang="en-US" dirty="0" err="1"/>
              <a:t>Xamarin.Android</a:t>
            </a:r>
            <a:r>
              <a:rPr lang="en-US" dirty="0"/>
              <a:t> </a:t>
            </a:r>
            <a:r>
              <a:rPr lang="en-US" dirty="0" err="1"/>
              <a:t>ni</a:t>
            </a:r>
            <a:r>
              <a:rPr lang="en-US" dirty="0"/>
              <a:t> </a:t>
            </a:r>
            <a:r>
              <a:rPr lang="en-US" dirty="0" err="1"/>
              <a:t>Xamarin.iOS</a:t>
            </a:r>
            <a:r>
              <a:rPr lang="en-US" dirty="0"/>
              <a:t>,</a:t>
            </a:r>
            <a:r>
              <a:rPr lang="en-US" baseline="0" dirty="0"/>
              <a:t> </a:t>
            </a:r>
            <a:r>
              <a:rPr lang="en-US" baseline="0" dirty="0" err="1"/>
              <a:t>ya</a:t>
            </a:r>
            <a:r>
              <a:rPr lang="en-US" baseline="0" dirty="0"/>
              <a:t> que </a:t>
            </a:r>
            <a:r>
              <a:rPr lang="en-US" baseline="0" dirty="0" err="1"/>
              <a:t>todo</a:t>
            </a:r>
            <a:r>
              <a:rPr lang="en-US" baseline="0" dirty="0"/>
              <a:t> </a:t>
            </a:r>
            <a:r>
              <a:rPr lang="en-US" baseline="0" dirty="0" err="1"/>
              <a:t>será</a:t>
            </a:r>
            <a:r>
              <a:rPr lang="en-US" baseline="0" dirty="0"/>
              <a:t> </a:t>
            </a:r>
            <a:r>
              <a:rPr lang="en-US" baseline="0" dirty="0" err="1"/>
              <a:t>practicamente</a:t>
            </a:r>
            <a:r>
              <a:rPr lang="en-US" baseline="0" dirty="0"/>
              <a:t> </a:t>
            </a:r>
            <a:r>
              <a:rPr lang="en-US" baseline="0" dirty="0" err="1"/>
              <a:t>desde</a:t>
            </a:r>
            <a:r>
              <a:rPr lang="en-US" baseline="0" dirty="0"/>
              <a:t> el Proyecto PCL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72E58-92E4-544D-9648-8792EB2038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45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developer.xamarin.com</a:t>
            </a:r>
            <a:r>
              <a:rPr lang="en-US" dirty="0"/>
              <a:t>/guides/cross-platform/</a:t>
            </a:r>
            <a:r>
              <a:rPr lang="en-US" dirty="0" err="1"/>
              <a:t>application_fundamentals</a:t>
            </a:r>
            <a:r>
              <a:rPr lang="en-US" dirty="0"/>
              <a:t>/code-sharing/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72E58-92E4-544D-9648-8792EB2038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39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developer.xamarin.com</a:t>
            </a:r>
            <a:r>
              <a:rPr lang="en-US" dirty="0"/>
              <a:t>/guides/cross-platform/</a:t>
            </a:r>
            <a:r>
              <a:rPr lang="en-US" dirty="0" err="1"/>
              <a:t>application_fundamentals</a:t>
            </a:r>
            <a:r>
              <a:rPr lang="en-US" dirty="0"/>
              <a:t>/code-sharing/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72E58-92E4-544D-9648-8792EB2038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xamarin.com/downloa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Xamarin.Forms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Introducción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658671"/>
            <a:ext cx="7315200" cy="914400"/>
          </a:xfrm>
        </p:spPr>
        <p:txBody>
          <a:bodyPr/>
          <a:lstStyle/>
          <a:p>
            <a:r>
              <a:rPr lang="en-US" dirty="0"/>
              <a:t>Taller </a:t>
            </a:r>
            <a:r>
              <a:rPr lang="en-US" dirty="0" err="1"/>
              <a:t>práctico</a:t>
            </a:r>
            <a:endParaRPr lang="en-US" dirty="0"/>
          </a:p>
          <a:p>
            <a:r>
              <a:rPr lang="en-US" dirty="0"/>
              <a:t>Starlin González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Valego</a:t>
            </a:r>
            <a:r>
              <a:rPr lang="en-US" dirty="0"/>
              <a:t> Consulting, SRL</a:t>
            </a:r>
          </a:p>
        </p:txBody>
      </p:sp>
    </p:spTree>
    <p:extLst>
      <p:ext uri="{BB962C8B-B14F-4D97-AF65-F5344CB8AC3E}">
        <p14:creationId xmlns:p14="http://schemas.microsoft.com/office/powerpoint/2010/main" val="157436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Recapitulación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el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compartido</a:t>
            </a:r>
            <a:r>
              <a:rPr lang="en-US" dirty="0"/>
              <a:t> sin </a:t>
            </a:r>
            <a:r>
              <a:rPr lang="en-US" dirty="0" err="1"/>
              <a:t>importar</a:t>
            </a:r>
            <a:r>
              <a:rPr lang="en-US" dirty="0"/>
              <a:t> la </a:t>
            </a:r>
            <a:r>
              <a:rPr lang="en-US" dirty="0" err="1"/>
              <a:t>plataforma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085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Recapitulación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el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compartido</a:t>
            </a:r>
            <a:r>
              <a:rPr lang="en-US" dirty="0"/>
              <a:t> sin </a:t>
            </a:r>
            <a:r>
              <a:rPr lang="en-US" dirty="0" err="1"/>
              <a:t>importar</a:t>
            </a:r>
            <a:r>
              <a:rPr lang="en-US" dirty="0"/>
              <a:t> la </a:t>
            </a:r>
            <a:r>
              <a:rPr lang="en-US" dirty="0" err="1"/>
              <a:t>plataforma</a:t>
            </a:r>
            <a:r>
              <a:rPr lang="en-US" dirty="0"/>
              <a:t>?</a:t>
            </a:r>
            <a:br>
              <a:rPr lang="en-US" dirty="0"/>
            </a:br>
            <a:r>
              <a:rPr lang="en-US" b="1" dirty="0"/>
              <a:t>No, </a:t>
            </a:r>
            <a:r>
              <a:rPr lang="en-US" b="1" dirty="0" err="1"/>
              <a:t>como</a:t>
            </a:r>
            <a:r>
              <a:rPr lang="en-US" b="1" dirty="0"/>
              <a:t> </a:t>
            </a:r>
            <a:r>
              <a:rPr lang="en-US" b="1" dirty="0" err="1"/>
              <a:t>Xamarin</a:t>
            </a:r>
            <a:r>
              <a:rPr lang="en-US" b="1" dirty="0"/>
              <a:t> </a:t>
            </a:r>
            <a:r>
              <a:rPr lang="en-US" b="1" dirty="0" err="1"/>
              <a:t>es</a:t>
            </a:r>
            <a:r>
              <a:rPr lang="en-US" b="1" dirty="0"/>
              <a:t> </a:t>
            </a:r>
            <a:r>
              <a:rPr lang="en-US" b="1" dirty="0" err="1"/>
              <a:t>nativo</a:t>
            </a:r>
            <a:r>
              <a:rPr lang="en-US" b="1" dirty="0"/>
              <a:t> </a:t>
            </a:r>
            <a:r>
              <a:rPr lang="en-US" b="1" dirty="0" err="1"/>
              <a:t>siempre</a:t>
            </a:r>
            <a:r>
              <a:rPr lang="en-US" b="1" dirty="0"/>
              <a:t> hay </a:t>
            </a:r>
            <a:r>
              <a:rPr lang="en-US" b="1" dirty="0" err="1"/>
              <a:t>dependencias</a:t>
            </a:r>
            <a:r>
              <a:rPr lang="en-US" b="1" dirty="0"/>
              <a:t> que no </a:t>
            </a:r>
            <a:r>
              <a:rPr lang="en-US" b="1" dirty="0" err="1"/>
              <a:t>pueden</a:t>
            </a:r>
            <a:r>
              <a:rPr lang="en-US" b="1" dirty="0"/>
              <a:t> </a:t>
            </a:r>
            <a:r>
              <a:rPr lang="en-US" b="1" dirty="0" err="1"/>
              <a:t>ser</a:t>
            </a:r>
            <a:r>
              <a:rPr lang="en-US" b="1" dirty="0"/>
              <a:t> </a:t>
            </a:r>
            <a:r>
              <a:rPr lang="en-US" b="1" dirty="0" err="1"/>
              <a:t>compartidas</a:t>
            </a:r>
            <a:r>
              <a:rPr lang="en-US" b="1" dirty="0"/>
              <a:t> </a:t>
            </a:r>
            <a:r>
              <a:rPr lang="en-US" b="1" dirty="0" err="1"/>
              <a:t>por</a:t>
            </a:r>
            <a:r>
              <a:rPr lang="en-US" b="1" dirty="0"/>
              <a:t> que </a:t>
            </a:r>
            <a:r>
              <a:rPr lang="en-US" b="1" dirty="0" err="1"/>
              <a:t>dependen</a:t>
            </a:r>
            <a:r>
              <a:rPr lang="en-US" b="1" dirty="0"/>
              <a:t> de </a:t>
            </a:r>
            <a:r>
              <a:rPr lang="en-US" b="1" dirty="0" err="1"/>
              <a:t>una</a:t>
            </a:r>
            <a:r>
              <a:rPr lang="en-US" b="1" dirty="0"/>
              <a:t> </a:t>
            </a:r>
            <a:r>
              <a:rPr lang="en-US" b="1" dirty="0" err="1"/>
              <a:t>plataforma</a:t>
            </a:r>
            <a:r>
              <a:rPr lang="en-US" b="1" dirty="0"/>
              <a:t> </a:t>
            </a:r>
            <a:r>
              <a:rPr lang="en-US" b="1" dirty="0" err="1"/>
              <a:t>en</a:t>
            </a:r>
            <a:r>
              <a:rPr lang="en-US" b="1" dirty="0"/>
              <a:t> </a:t>
            </a:r>
            <a:r>
              <a:rPr lang="en-US" b="1" dirty="0" err="1"/>
              <a:t>especifico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09656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Recapitulación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logica</a:t>
            </a:r>
            <a:r>
              <a:rPr lang="en-US" dirty="0"/>
              <a:t> del </a:t>
            </a:r>
            <a:r>
              <a:rPr lang="en-US" dirty="0" err="1"/>
              <a:t>negocio</a:t>
            </a:r>
            <a:r>
              <a:rPr lang="en-US" dirty="0"/>
              <a:t> y la </a:t>
            </a:r>
            <a:r>
              <a:rPr lang="en-US" dirty="0" err="1"/>
              <a:t>comunicación</a:t>
            </a:r>
            <a:r>
              <a:rPr lang="en-US" dirty="0"/>
              <a:t> entre web services no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compartida</a:t>
            </a:r>
            <a:r>
              <a:rPr lang="en-US" dirty="0"/>
              <a:t> entre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16757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Recapitulación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logica</a:t>
            </a:r>
            <a:r>
              <a:rPr lang="en-US" dirty="0"/>
              <a:t> del </a:t>
            </a:r>
            <a:r>
              <a:rPr lang="en-US" dirty="0" err="1"/>
              <a:t>negocio</a:t>
            </a:r>
            <a:r>
              <a:rPr lang="en-US" dirty="0"/>
              <a:t> y la </a:t>
            </a:r>
            <a:r>
              <a:rPr lang="en-US" dirty="0" err="1"/>
              <a:t>comunicación</a:t>
            </a:r>
            <a:r>
              <a:rPr lang="en-US" dirty="0"/>
              <a:t> entre web services no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compartida</a:t>
            </a:r>
            <a:r>
              <a:rPr lang="en-US" dirty="0"/>
              <a:t> entre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dispositivos</a:t>
            </a:r>
            <a:r>
              <a:rPr lang="en-US" dirty="0"/>
              <a:t>?</a:t>
            </a:r>
            <a:br>
              <a:rPr lang="en-US" dirty="0"/>
            </a:br>
            <a:r>
              <a:rPr lang="en-US" b="1" dirty="0"/>
              <a:t>Si, </a:t>
            </a:r>
            <a:r>
              <a:rPr lang="en-US" b="1" dirty="0" err="1"/>
              <a:t>todo</a:t>
            </a:r>
            <a:r>
              <a:rPr lang="en-US" b="1" dirty="0"/>
              <a:t> </a:t>
            </a:r>
            <a:r>
              <a:rPr lang="en-US" b="1" dirty="0" err="1"/>
              <a:t>fue</a:t>
            </a:r>
            <a:r>
              <a:rPr lang="en-US" b="1" dirty="0"/>
              <a:t> </a:t>
            </a:r>
            <a:r>
              <a:rPr lang="en-US" b="1" dirty="0" err="1"/>
              <a:t>realizado</a:t>
            </a:r>
            <a:r>
              <a:rPr lang="en-US" b="1" dirty="0"/>
              <a:t> </a:t>
            </a:r>
            <a:r>
              <a:rPr lang="en-US" b="1" dirty="0" err="1"/>
              <a:t>en</a:t>
            </a:r>
            <a:r>
              <a:rPr lang="en-US" b="1" dirty="0"/>
              <a:t> el </a:t>
            </a:r>
            <a:r>
              <a:rPr lang="en-US" b="1" dirty="0" err="1"/>
              <a:t>código</a:t>
            </a:r>
            <a:r>
              <a:rPr lang="en-US" b="1" dirty="0"/>
              <a:t> </a:t>
            </a:r>
            <a:r>
              <a:rPr lang="en-US" b="1" dirty="0" err="1"/>
              <a:t>compartido</a:t>
            </a:r>
            <a:r>
              <a:rPr lang="en-US" b="1" dirty="0"/>
              <a:t> a </a:t>
            </a:r>
            <a:r>
              <a:rPr lang="en-US" b="1" dirty="0" err="1"/>
              <a:t>excepción</a:t>
            </a:r>
            <a:r>
              <a:rPr lang="en-US" b="1" dirty="0"/>
              <a:t> del </a:t>
            </a:r>
            <a:r>
              <a:rPr lang="en-US" b="1" dirty="0" err="1"/>
              <a:t>uso</a:t>
            </a:r>
            <a:r>
              <a:rPr lang="en-US" b="1" dirty="0"/>
              <a:t> de </a:t>
            </a:r>
            <a:r>
              <a:rPr lang="en-US" b="1" dirty="0" err="1"/>
              <a:t>caracteristicas</a:t>
            </a:r>
            <a:r>
              <a:rPr lang="en-US" b="1" dirty="0"/>
              <a:t> </a:t>
            </a:r>
            <a:r>
              <a:rPr lang="en-US" b="1" dirty="0" err="1"/>
              <a:t>muy</a:t>
            </a:r>
            <a:r>
              <a:rPr lang="en-US" b="1" dirty="0"/>
              <a:t> </a:t>
            </a:r>
            <a:r>
              <a:rPr lang="en-US" b="1" dirty="0" err="1"/>
              <a:t>especificas</a:t>
            </a:r>
            <a:r>
              <a:rPr lang="en-US" b="1" dirty="0"/>
              <a:t> de la </a:t>
            </a:r>
            <a:r>
              <a:rPr lang="en-US" b="1" dirty="0" err="1"/>
              <a:t>plataforma</a:t>
            </a:r>
            <a:r>
              <a:rPr lang="en-US" b="1" dirty="0"/>
              <a:t>. </a:t>
            </a:r>
            <a:r>
              <a:rPr lang="en-US" b="1" dirty="0" err="1"/>
              <a:t>Ejemplo</a:t>
            </a:r>
            <a:r>
              <a:rPr lang="en-US" b="1" dirty="0"/>
              <a:t> </a:t>
            </a:r>
            <a:r>
              <a:rPr lang="en-US" b="1" dirty="0" err="1"/>
              <a:t>Mapkit</a:t>
            </a:r>
            <a:r>
              <a:rPr lang="en-US" b="1" dirty="0"/>
              <a:t> </a:t>
            </a:r>
            <a:r>
              <a:rPr lang="en-US" b="1" dirty="0" err="1"/>
              <a:t>en</a:t>
            </a:r>
            <a:r>
              <a:rPr lang="en-US" b="1" dirty="0"/>
              <a:t> iOS.</a:t>
            </a:r>
          </a:p>
        </p:txBody>
      </p:sp>
    </p:spTree>
    <p:extLst>
      <p:ext uri="{BB962C8B-B14F-4D97-AF65-F5344CB8AC3E}">
        <p14:creationId xmlns:p14="http://schemas.microsoft.com/office/powerpoint/2010/main" val="2018008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¡Gracias!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Por</a:t>
            </a:r>
            <a:r>
              <a:rPr lang="en-US" dirty="0"/>
              <a:t> favor </a:t>
            </a:r>
            <a:r>
              <a:rPr lang="en-US" dirty="0" err="1"/>
              <a:t>validen</a:t>
            </a:r>
            <a:r>
              <a:rPr lang="en-US" dirty="0"/>
              <a:t> la </a:t>
            </a:r>
            <a:r>
              <a:rPr lang="en-US" dirty="0" err="1"/>
              <a:t>encuesta</a:t>
            </a:r>
            <a:r>
              <a:rPr lang="en-US" dirty="0"/>
              <a:t> de </a:t>
            </a:r>
            <a:r>
              <a:rPr lang="en-US" dirty="0" err="1"/>
              <a:t>satisfacción</a:t>
            </a:r>
            <a:r>
              <a:rPr lang="en-US" dirty="0"/>
              <a:t> de la </a:t>
            </a:r>
            <a:r>
              <a:rPr lang="en-US" dirty="0" err="1"/>
              <a:t>clase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goo.gl</a:t>
            </a:r>
            <a:r>
              <a:rPr lang="en-US" dirty="0"/>
              <a:t>/forms/YzinG46cKn970BHG2</a:t>
            </a:r>
          </a:p>
        </p:txBody>
      </p:sp>
    </p:spTree>
    <p:extLst>
      <p:ext uri="{BB962C8B-B14F-4D97-AF65-F5344CB8AC3E}">
        <p14:creationId xmlns:p14="http://schemas.microsoft.com/office/powerpoint/2010/main" val="1308944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multiplataforma</a:t>
            </a:r>
            <a:r>
              <a:rPr lang="en-US" dirty="0"/>
              <a:t> con </a:t>
            </a:r>
            <a:r>
              <a:rPr lang="en-US" dirty="0" err="1"/>
              <a:t>Xamarin</a:t>
            </a:r>
            <a:endParaRPr lang="en-US" dirty="0"/>
          </a:p>
          <a:p>
            <a:r>
              <a:rPr lang="en-US" dirty="0" err="1"/>
              <a:t>Creación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aplicación</a:t>
            </a:r>
            <a:r>
              <a:rPr lang="en-US" dirty="0"/>
              <a:t> que </a:t>
            </a:r>
            <a:r>
              <a:rPr lang="en-US" dirty="0" err="1"/>
              <a:t>pueda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la </a:t>
            </a:r>
            <a:r>
              <a:rPr lang="en-US" dirty="0" err="1"/>
              <a:t>mayoria</a:t>
            </a:r>
            <a:r>
              <a:rPr lang="en-US" dirty="0"/>
              <a:t> del </a:t>
            </a:r>
            <a:r>
              <a:rPr lang="en-US" dirty="0" err="1"/>
              <a:t>contenido</a:t>
            </a:r>
            <a:r>
              <a:rPr lang="en-US" dirty="0"/>
              <a:t> del </a:t>
            </a:r>
            <a:r>
              <a:rPr lang="en-US" dirty="0" err="1"/>
              <a:t>curso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Objectivo</a:t>
            </a:r>
            <a:r>
              <a:rPr lang="en-US" dirty="0"/>
              <a:t> de la </a:t>
            </a:r>
            <a:r>
              <a:rPr lang="en-US" dirty="0" err="1"/>
              <a:t>clase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Instalación</a:t>
            </a:r>
            <a:r>
              <a:rPr lang="en-US" dirty="0"/>
              <a:t> del </a:t>
            </a:r>
            <a:r>
              <a:rPr lang="en-US" dirty="0" err="1"/>
              <a:t>ambiente</a:t>
            </a:r>
            <a:r>
              <a:rPr lang="en-US" dirty="0"/>
              <a:t> de </a:t>
            </a:r>
            <a:r>
              <a:rPr lang="en-US" dirty="0" err="1"/>
              <a:t>desarrollo</a:t>
            </a:r>
            <a:endParaRPr lang="en-US" dirty="0"/>
          </a:p>
          <a:p>
            <a:r>
              <a:rPr lang="en-US" dirty="0" err="1"/>
              <a:t>Conocer</a:t>
            </a:r>
            <a:r>
              <a:rPr lang="en-US" dirty="0"/>
              <a:t> la </a:t>
            </a:r>
            <a:r>
              <a:rPr lang="en-US" dirty="0" err="1"/>
              <a:t>plataforma</a:t>
            </a:r>
            <a:r>
              <a:rPr lang="en-US" dirty="0"/>
              <a:t> de </a:t>
            </a:r>
            <a:r>
              <a:rPr lang="en-US" dirty="0" err="1"/>
              <a:t>Xamarin</a:t>
            </a:r>
            <a:endParaRPr lang="en-US" dirty="0"/>
          </a:p>
          <a:p>
            <a:r>
              <a:rPr lang="en-US" dirty="0" err="1"/>
              <a:t>Definición</a:t>
            </a:r>
            <a:r>
              <a:rPr lang="en-US" dirty="0"/>
              <a:t> de </a:t>
            </a:r>
            <a:r>
              <a:rPr lang="en-US" dirty="0" err="1"/>
              <a:t>aplicación</a:t>
            </a:r>
            <a:r>
              <a:rPr lang="en-US" dirty="0"/>
              <a:t> a </a:t>
            </a:r>
            <a:r>
              <a:rPr lang="en-US" dirty="0" err="1"/>
              <a:t>trabajar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curso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14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Xamarin.Forms</a:t>
            </a:r>
            <a:r>
              <a:rPr lang="en-US" b="1" dirty="0"/>
              <a:t> </a:t>
            </a:r>
            <a:r>
              <a:rPr lang="en-US" b="1" dirty="0" err="1"/>
              <a:t>es</a:t>
            </a:r>
            <a:r>
              <a:rPr lang="en-US" b="1" dirty="0"/>
              <a:t> </a:t>
            </a:r>
            <a:r>
              <a:rPr lang="en-US" b="1" dirty="0" err="1"/>
              <a:t>bueno</a:t>
            </a:r>
            <a:r>
              <a:rPr lang="en-US" b="1" dirty="0"/>
              <a:t> para:</a:t>
            </a:r>
          </a:p>
          <a:p>
            <a:pPr lvl="1"/>
            <a:r>
              <a:rPr lang="en-US" dirty="0" err="1"/>
              <a:t>Aplicaciones</a:t>
            </a:r>
            <a:r>
              <a:rPr lang="en-US" dirty="0"/>
              <a:t> de entrada de </a:t>
            </a:r>
            <a:r>
              <a:rPr lang="en-US" dirty="0" err="1"/>
              <a:t>datos</a:t>
            </a:r>
            <a:r>
              <a:rPr lang="en-US" dirty="0"/>
              <a:t>, </a:t>
            </a:r>
            <a:r>
              <a:rPr lang="en-US" dirty="0" err="1"/>
              <a:t>formularios</a:t>
            </a:r>
            <a:r>
              <a:rPr lang="en-US" dirty="0"/>
              <a:t>, </a:t>
            </a:r>
            <a:r>
              <a:rPr lang="en-US" dirty="0" err="1"/>
              <a:t>presentacion</a:t>
            </a:r>
            <a:r>
              <a:rPr lang="en-US" dirty="0"/>
              <a:t> de las </a:t>
            </a:r>
            <a:r>
              <a:rPr lang="en-US" dirty="0" err="1"/>
              <a:t>mismas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Aplicaciones</a:t>
            </a:r>
            <a:r>
              <a:rPr lang="en-US" dirty="0"/>
              <a:t> que no </a:t>
            </a:r>
            <a:r>
              <a:rPr lang="en-US" dirty="0" err="1"/>
              <a:t>requieren</a:t>
            </a:r>
            <a:r>
              <a:rPr lang="en-US" dirty="0"/>
              <a:t>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caracteristicas</a:t>
            </a:r>
            <a:r>
              <a:rPr lang="en-US" dirty="0"/>
              <a:t> </a:t>
            </a:r>
            <a:r>
              <a:rPr lang="en-US" dirty="0" err="1"/>
              <a:t>especificas</a:t>
            </a:r>
            <a:r>
              <a:rPr lang="en-US" dirty="0"/>
              <a:t> de </a:t>
            </a:r>
            <a:r>
              <a:rPr lang="en-US" dirty="0" err="1"/>
              <a:t>alguna</a:t>
            </a:r>
            <a:r>
              <a:rPr lang="en-US" dirty="0"/>
              <a:t> </a:t>
            </a:r>
            <a:r>
              <a:rPr lang="en-US" dirty="0" err="1"/>
              <a:t>plataforma</a:t>
            </a:r>
            <a:endParaRPr lang="en-US" dirty="0"/>
          </a:p>
          <a:p>
            <a:pPr lvl="1"/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donde</a:t>
            </a:r>
            <a:r>
              <a:rPr lang="en-US" dirty="0"/>
              <a:t>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compartido</a:t>
            </a:r>
            <a:r>
              <a:rPr lang="en-US" dirty="0"/>
              <a:t> sea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que el </a:t>
            </a:r>
            <a:r>
              <a:rPr lang="en-US" dirty="0" err="1"/>
              <a:t>interfaz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/>
              <a:t>Xamarin.iOS</a:t>
            </a:r>
            <a:r>
              <a:rPr lang="en-US" b="1" dirty="0"/>
              <a:t> y </a:t>
            </a:r>
            <a:r>
              <a:rPr lang="en-US" b="1" dirty="0" err="1"/>
              <a:t>Xamarin.Android</a:t>
            </a:r>
            <a:r>
              <a:rPr lang="en-US" b="1" dirty="0"/>
              <a:t> </a:t>
            </a:r>
            <a:r>
              <a:rPr lang="en-US" b="1" dirty="0" err="1"/>
              <a:t>es</a:t>
            </a:r>
            <a:r>
              <a:rPr lang="en-US" b="1" dirty="0"/>
              <a:t> </a:t>
            </a:r>
            <a:r>
              <a:rPr lang="en-US" b="1" dirty="0" err="1"/>
              <a:t>mejor</a:t>
            </a:r>
            <a:r>
              <a:rPr lang="en-US" b="1" dirty="0"/>
              <a:t> para:</a:t>
            </a:r>
          </a:p>
          <a:p>
            <a:pPr lvl="1"/>
            <a:r>
              <a:rPr lang="en-US" dirty="0" err="1"/>
              <a:t>Aplicaciones</a:t>
            </a:r>
            <a:r>
              <a:rPr lang="en-US" dirty="0"/>
              <a:t> que </a:t>
            </a:r>
            <a:r>
              <a:rPr lang="en-US" dirty="0" err="1"/>
              <a:t>demandan</a:t>
            </a:r>
            <a:r>
              <a:rPr lang="en-US" dirty="0"/>
              <a:t> </a:t>
            </a:r>
            <a:r>
              <a:rPr lang="en-US" dirty="0" err="1"/>
              <a:t>caracteristicas</a:t>
            </a:r>
            <a:r>
              <a:rPr lang="en-US" dirty="0"/>
              <a:t>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propias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plataforma</a:t>
            </a:r>
            <a:r>
              <a:rPr lang="en-US" dirty="0"/>
              <a:t> individual</a:t>
            </a:r>
          </a:p>
          <a:p>
            <a:pPr lvl="1"/>
            <a:r>
              <a:rPr lang="en-US" dirty="0" err="1"/>
              <a:t>Aplicaciones</a:t>
            </a:r>
            <a:r>
              <a:rPr lang="en-US" dirty="0"/>
              <a:t> que </a:t>
            </a:r>
            <a:r>
              <a:rPr lang="en-US" dirty="0" err="1"/>
              <a:t>usan</a:t>
            </a:r>
            <a:r>
              <a:rPr lang="en-US" dirty="0"/>
              <a:t> </a:t>
            </a:r>
            <a:r>
              <a:rPr lang="en-US" dirty="0" err="1"/>
              <a:t>muchos</a:t>
            </a:r>
            <a:r>
              <a:rPr lang="en-US" dirty="0"/>
              <a:t> APIs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plataforma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especifico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Aplicaciones</a:t>
            </a:r>
            <a:r>
              <a:rPr lang="en-US" dirty="0"/>
              <a:t> con mucho </a:t>
            </a:r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diseño</a:t>
            </a:r>
            <a:r>
              <a:rPr lang="en-US" dirty="0"/>
              <a:t> </a:t>
            </a:r>
            <a:r>
              <a:rPr lang="en-US" dirty="0" err="1"/>
              <a:t>detallado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695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Requisitos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Windows</a:t>
            </a:r>
          </a:p>
          <a:p>
            <a:pPr lvl="1"/>
            <a:r>
              <a:rPr lang="en-US" dirty="0"/>
              <a:t>Windows 7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minimo</a:t>
            </a:r>
            <a:r>
              <a:rPr lang="en-US" dirty="0"/>
              <a:t> para </a:t>
            </a:r>
            <a:r>
              <a:rPr lang="en-US" dirty="0" err="1"/>
              <a:t>ejecutar</a:t>
            </a:r>
            <a:r>
              <a:rPr lang="en-US" dirty="0"/>
              <a:t> </a:t>
            </a:r>
            <a:r>
              <a:rPr lang="en-US" dirty="0" err="1"/>
              <a:t>Xamarin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Xamarin.iOS</a:t>
            </a:r>
            <a:r>
              <a:rPr lang="en-US" dirty="0"/>
              <a:t> iOS 10 SDK, se </a:t>
            </a:r>
            <a:r>
              <a:rPr lang="en-US" dirty="0" err="1"/>
              <a:t>requiere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mac que </a:t>
            </a:r>
            <a:r>
              <a:rPr lang="en-US" dirty="0" err="1"/>
              <a:t>esté</a:t>
            </a:r>
            <a:r>
              <a:rPr lang="en-US" dirty="0"/>
              <a:t> </a:t>
            </a:r>
            <a:r>
              <a:rPr lang="en-US" dirty="0" err="1"/>
              <a:t>accesible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la red a la que se </a:t>
            </a:r>
            <a:r>
              <a:rPr lang="en-US" dirty="0" err="1"/>
              <a:t>conectará</a:t>
            </a:r>
            <a:r>
              <a:rPr lang="en-US" dirty="0"/>
              <a:t> la pc con windows.</a:t>
            </a:r>
          </a:p>
          <a:p>
            <a:pPr lvl="1"/>
            <a:r>
              <a:rPr lang="en-US" dirty="0" err="1"/>
              <a:t>Xamarin.Android</a:t>
            </a:r>
            <a:r>
              <a:rPr lang="en-US" dirty="0"/>
              <a:t> Android SDK 6.0.,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referirse</a:t>
            </a:r>
            <a:r>
              <a:rPr lang="en-US" dirty="0"/>
              <a:t> a </a:t>
            </a:r>
            <a:r>
              <a:rPr lang="en-US" dirty="0" err="1"/>
              <a:t>versiones</a:t>
            </a:r>
            <a:r>
              <a:rPr lang="en-US" dirty="0"/>
              <a:t> </a:t>
            </a:r>
            <a:r>
              <a:rPr lang="en-US" dirty="0" err="1"/>
              <a:t>anteriores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del SDK de android</a:t>
            </a:r>
          </a:p>
          <a:p>
            <a:pPr lvl="1"/>
            <a:r>
              <a:rPr lang="en-US" dirty="0"/>
              <a:t>Visual Studio 2015 (</a:t>
            </a:r>
            <a:r>
              <a:rPr lang="en-US" dirty="0" err="1"/>
              <a:t>Desde</a:t>
            </a:r>
            <a:r>
              <a:rPr lang="en-US" dirty="0"/>
              <a:t> el 2013 con el ultimo update </a:t>
            </a:r>
            <a:r>
              <a:rPr lang="en-US" dirty="0" err="1"/>
              <a:t>también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), </a:t>
            </a:r>
            <a:r>
              <a:rPr lang="en-US" dirty="0" err="1"/>
              <a:t>pero</a:t>
            </a:r>
            <a:r>
              <a:rPr lang="en-US" dirty="0"/>
              <a:t> se </a:t>
            </a:r>
            <a:r>
              <a:rPr lang="en-US" dirty="0" err="1"/>
              <a:t>recomienda</a:t>
            </a:r>
            <a:r>
              <a:rPr lang="en-US" dirty="0"/>
              <a:t> que </a:t>
            </a:r>
            <a:r>
              <a:rPr lang="en-US" dirty="0" err="1"/>
              <a:t>tengan</a:t>
            </a:r>
            <a:r>
              <a:rPr lang="en-US" dirty="0"/>
              <a:t> la </a:t>
            </a:r>
            <a:r>
              <a:rPr lang="en-US" dirty="0" err="1"/>
              <a:t>última</a:t>
            </a:r>
            <a:r>
              <a:rPr lang="en-US" dirty="0"/>
              <a:t> </a:t>
            </a:r>
            <a:r>
              <a:rPr lang="en-US" dirty="0" err="1"/>
              <a:t>versión</a:t>
            </a:r>
            <a:r>
              <a:rPr lang="en-US" dirty="0"/>
              <a:t> </a:t>
            </a:r>
            <a:r>
              <a:rPr lang="en-US" dirty="0" err="1"/>
              <a:t>disponible</a:t>
            </a:r>
            <a:r>
              <a:rPr lang="en-US" dirty="0"/>
              <a:t>, Visual Studio Community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descargado</a:t>
            </a:r>
            <a:r>
              <a:rPr lang="en-US" dirty="0"/>
              <a:t> sin </a:t>
            </a:r>
            <a:r>
              <a:rPr lang="en-US" dirty="0" err="1"/>
              <a:t>costo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 </a:t>
            </a:r>
            <a:r>
              <a:rPr lang="en-US" dirty="0" err="1"/>
              <a:t>recomendación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que el </a:t>
            </a:r>
            <a:r>
              <a:rPr lang="en-US" dirty="0" err="1"/>
              <a:t>equipo</a:t>
            </a:r>
            <a:r>
              <a:rPr lang="en-US" dirty="0"/>
              <a:t> </a:t>
            </a:r>
            <a:r>
              <a:rPr lang="en-US" dirty="0" err="1"/>
              <a:t>tenga</a:t>
            </a:r>
            <a:r>
              <a:rPr lang="en-US" dirty="0"/>
              <a:t> de 8GB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adelante</a:t>
            </a:r>
            <a:r>
              <a:rPr lang="en-US" dirty="0"/>
              <a:t> de RAM y </a:t>
            </a:r>
            <a:r>
              <a:rPr lang="en-US" dirty="0" err="1"/>
              <a:t>procesador</a:t>
            </a:r>
            <a:r>
              <a:rPr lang="en-US" dirty="0"/>
              <a:t> i5.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Mac</a:t>
            </a:r>
          </a:p>
          <a:p>
            <a:pPr lvl="1"/>
            <a:r>
              <a:rPr lang="en-US" dirty="0"/>
              <a:t>OS X El Capitan, de </a:t>
            </a:r>
            <a:r>
              <a:rPr lang="en-US" dirty="0" err="1"/>
              <a:t>preferencia</a:t>
            </a:r>
            <a:r>
              <a:rPr lang="en-US" dirty="0"/>
              <a:t> el </a:t>
            </a:r>
            <a:r>
              <a:rPr lang="en-US" dirty="0" err="1"/>
              <a:t>último</a:t>
            </a:r>
            <a:r>
              <a:rPr lang="en-US" dirty="0"/>
              <a:t> update </a:t>
            </a:r>
            <a:r>
              <a:rPr lang="en-US" dirty="0" err="1"/>
              <a:t>disponible</a:t>
            </a:r>
            <a:r>
              <a:rPr lang="en-US" dirty="0"/>
              <a:t>, </a:t>
            </a:r>
            <a:r>
              <a:rPr lang="en-US" dirty="0" err="1"/>
              <a:t>debido</a:t>
            </a:r>
            <a:r>
              <a:rPr lang="en-US" dirty="0"/>
              <a:t> a que </a:t>
            </a:r>
            <a:r>
              <a:rPr lang="en-US" dirty="0" err="1"/>
              <a:t>los</a:t>
            </a:r>
            <a:r>
              <a:rPr lang="en-US" dirty="0"/>
              <a:t> SDK de apple </a:t>
            </a:r>
            <a:r>
              <a:rPr lang="en-US" dirty="0" err="1"/>
              <a:t>casi</a:t>
            </a:r>
            <a:r>
              <a:rPr lang="en-US" dirty="0"/>
              <a:t> </a:t>
            </a:r>
            <a:r>
              <a:rPr lang="en-US" dirty="0" err="1"/>
              <a:t>siempre</a:t>
            </a:r>
            <a:r>
              <a:rPr lang="en-US" dirty="0"/>
              <a:t> </a:t>
            </a:r>
            <a:r>
              <a:rPr lang="en-US" dirty="0" err="1"/>
              <a:t>requieren</a:t>
            </a:r>
            <a:r>
              <a:rPr lang="en-US" dirty="0"/>
              <a:t> la </a:t>
            </a:r>
            <a:r>
              <a:rPr lang="en-US" dirty="0" err="1"/>
              <a:t>última</a:t>
            </a:r>
            <a:r>
              <a:rPr lang="en-US" dirty="0"/>
              <a:t> </a:t>
            </a:r>
            <a:r>
              <a:rPr lang="en-US" dirty="0" err="1"/>
              <a:t>versión</a:t>
            </a:r>
            <a:r>
              <a:rPr lang="en-US" dirty="0"/>
              <a:t> del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operativo</a:t>
            </a:r>
            <a:r>
              <a:rPr lang="en-US" dirty="0"/>
              <a:t> </a:t>
            </a:r>
            <a:r>
              <a:rPr lang="en-US" dirty="0" err="1"/>
              <a:t>disponible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Xcode</a:t>
            </a:r>
            <a:r>
              <a:rPr lang="en-US" dirty="0"/>
              <a:t> (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gratuito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app store)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2"/>
              </a:rPr>
              <a:t>https://www.xamarin.com/download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63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Estructura</a:t>
            </a:r>
            <a:r>
              <a:rPr lang="en-US" sz="3200" dirty="0"/>
              <a:t> de </a:t>
            </a:r>
            <a:r>
              <a:rPr lang="en-US" sz="3200" dirty="0" err="1"/>
              <a:t>una</a:t>
            </a:r>
            <a:r>
              <a:rPr lang="en-US" sz="3200" dirty="0"/>
              <a:t> </a:t>
            </a:r>
            <a:r>
              <a:rPr lang="en-US" sz="3200" dirty="0" err="1"/>
              <a:t>solución</a:t>
            </a:r>
            <a:r>
              <a:rPr lang="en-US" sz="3200" dirty="0"/>
              <a:t> </a:t>
            </a:r>
            <a:r>
              <a:rPr lang="en-US" sz="3200" dirty="0" err="1"/>
              <a:t>Xamarin.Forms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PCL or Shared project</a:t>
            </a:r>
          </a:p>
          <a:p>
            <a:pPr lvl="1"/>
            <a:r>
              <a:rPr lang="en-US" dirty="0" err="1"/>
              <a:t>Contiene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el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compartido</a:t>
            </a:r>
            <a:endParaRPr lang="en-US" dirty="0"/>
          </a:p>
          <a:p>
            <a:r>
              <a:rPr lang="en-US" dirty="0" err="1"/>
              <a:t>Xamarin.iOS</a:t>
            </a:r>
            <a:r>
              <a:rPr lang="en-US" dirty="0"/>
              <a:t> project</a:t>
            </a:r>
          </a:p>
          <a:p>
            <a:pPr lvl="1"/>
            <a:r>
              <a:rPr lang="en-US" dirty="0" err="1"/>
              <a:t>AppDelegate.cs</a:t>
            </a:r>
            <a:endParaRPr lang="en-US" dirty="0"/>
          </a:p>
          <a:p>
            <a:r>
              <a:rPr lang="en-US" dirty="0" err="1"/>
              <a:t>Xamarin.Android</a:t>
            </a:r>
            <a:r>
              <a:rPr lang="en-US" dirty="0"/>
              <a:t> project</a:t>
            </a:r>
          </a:p>
          <a:p>
            <a:pPr lvl="1"/>
            <a:r>
              <a:rPr lang="en-US" dirty="0" err="1"/>
              <a:t>MainActivity.cs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35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o PCL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6758" y="1123837"/>
            <a:ext cx="4939596" cy="278420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758" y="3908045"/>
            <a:ext cx="5015696" cy="267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2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Ventajas</a:t>
            </a:r>
            <a:r>
              <a:rPr lang="en-US" dirty="0"/>
              <a:t> y </a:t>
            </a:r>
            <a:r>
              <a:rPr lang="en-US" dirty="0" err="1"/>
              <a:t>Desventajas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6874006"/>
              </p:ext>
            </p:extLst>
          </p:nvPr>
        </p:nvGraphicFramePr>
        <p:xfrm>
          <a:off x="3868738" y="863600"/>
          <a:ext cx="7315200" cy="247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Beneficios</a:t>
                      </a:r>
                      <a:r>
                        <a:rPr lang="en-US" dirty="0"/>
                        <a:t> Shared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Beneficios</a:t>
                      </a:r>
                      <a:r>
                        <a:rPr lang="en-US" dirty="0"/>
                        <a:t> PCL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Permite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compartir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código</a:t>
                      </a:r>
                      <a:r>
                        <a:rPr lang="en-US" dirty="0"/>
                        <a:t> a </a:t>
                      </a:r>
                      <a:r>
                        <a:rPr lang="en-US" dirty="0" err="1"/>
                        <a:t>todos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los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proyectos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Permite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compartir</a:t>
                      </a:r>
                      <a:r>
                        <a:rPr lang="en-US" baseline="0" dirty="0"/>
                        <a:t> el </a:t>
                      </a:r>
                      <a:r>
                        <a:rPr lang="en-US" baseline="0" dirty="0" err="1"/>
                        <a:t>código</a:t>
                      </a:r>
                      <a:r>
                        <a:rPr lang="en-US" baseline="0" dirty="0"/>
                        <a:t> a multiple </a:t>
                      </a:r>
                      <a:r>
                        <a:rPr lang="en-US" baseline="0" dirty="0" err="1"/>
                        <a:t>proyectos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 </a:t>
                      </a:r>
                      <a:r>
                        <a:rPr lang="en-US" dirty="0" err="1"/>
                        <a:t>código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compartido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puede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incluir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código</a:t>
                      </a:r>
                      <a:r>
                        <a:rPr lang="en-US" baseline="0" dirty="0"/>
                        <a:t> para </a:t>
                      </a:r>
                      <a:r>
                        <a:rPr lang="en-US" baseline="0" dirty="0" err="1"/>
                        <a:t>una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plataforma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en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especifico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usando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directivas</a:t>
                      </a:r>
                      <a:r>
                        <a:rPr lang="en-US" baseline="0" dirty="0"/>
                        <a:t> del </a:t>
                      </a:r>
                      <a:r>
                        <a:rPr lang="en-US" baseline="0" dirty="0" err="1"/>
                        <a:t>compilador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como</a:t>
                      </a:r>
                      <a:r>
                        <a:rPr lang="en-US" baseline="0" dirty="0"/>
                        <a:t>: #if ___ANDROID___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Operaciones</a:t>
                      </a:r>
                      <a:r>
                        <a:rPr lang="en-US" baseline="0" dirty="0"/>
                        <a:t> de </a:t>
                      </a:r>
                      <a:r>
                        <a:rPr lang="en-US" baseline="0" dirty="0" err="1"/>
                        <a:t>tipo</a:t>
                      </a:r>
                      <a:r>
                        <a:rPr lang="en-US" baseline="0" dirty="0"/>
                        <a:t> refactoring  </a:t>
                      </a:r>
                      <a:r>
                        <a:rPr lang="en-US" baseline="0" dirty="0" err="1"/>
                        <a:t>actualizan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todas</a:t>
                      </a:r>
                      <a:r>
                        <a:rPr lang="en-US" baseline="0" dirty="0"/>
                        <a:t> las </a:t>
                      </a:r>
                      <a:r>
                        <a:rPr lang="en-US" baseline="0" dirty="0" err="1"/>
                        <a:t>referencias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siempre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706319"/>
              </p:ext>
            </p:extLst>
          </p:nvPr>
        </p:nvGraphicFramePr>
        <p:xfrm>
          <a:off x="3868738" y="3636486"/>
          <a:ext cx="7315200" cy="247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Desventajas</a:t>
                      </a:r>
                      <a:r>
                        <a:rPr lang="en-US" dirty="0"/>
                        <a:t> Shared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Desventajas</a:t>
                      </a:r>
                      <a:r>
                        <a:rPr lang="en-US" dirty="0"/>
                        <a:t> PCL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</a:t>
                      </a:r>
                      <a:r>
                        <a:rPr lang="en-US" dirty="0" err="1"/>
                        <a:t>tiene</a:t>
                      </a:r>
                      <a:r>
                        <a:rPr lang="en-US" dirty="0"/>
                        <a:t> un </a:t>
                      </a:r>
                      <a:r>
                        <a:rPr lang="en-US" dirty="0" err="1"/>
                        <a:t>ensamblado</a:t>
                      </a:r>
                      <a:r>
                        <a:rPr lang="en-US" baseline="0" dirty="0"/>
                        <a:t> de </a:t>
                      </a:r>
                      <a:r>
                        <a:rPr lang="en-US" baseline="0" dirty="0" err="1"/>
                        <a:t>tipo</a:t>
                      </a:r>
                      <a:r>
                        <a:rPr lang="en-US" baseline="0" dirty="0"/>
                        <a:t> output, </a:t>
                      </a:r>
                      <a:r>
                        <a:rPr lang="en-US" baseline="0" dirty="0" err="1"/>
                        <a:t>por</a:t>
                      </a:r>
                      <a:r>
                        <a:rPr lang="en-US" baseline="0" dirty="0"/>
                        <a:t> lo que el </a:t>
                      </a:r>
                      <a:r>
                        <a:rPr lang="en-US" baseline="0" dirty="0" err="1"/>
                        <a:t>código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es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compilado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en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cada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plataforma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en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especifico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</a:t>
                      </a:r>
                      <a:r>
                        <a:rPr lang="en-US" dirty="0" err="1"/>
                        <a:t>puede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usar</a:t>
                      </a:r>
                      <a:r>
                        <a:rPr lang="en-US" baseline="0" dirty="0"/>
                        <a:t> las </a:t>
                      </a:r>
                      <a:r>
                        <a:rPr lang="en-US" baseline="0" dirty="0" err="1"/>
                        <a:t>directivas</a:t>
                      </a:r>
                      <a:r>
                        <a:rPr lang="en-US" baseline="0" dirty="0"/>
                        <a:t> del </a:t>
                      </a:r>
                      <a:r>
                        <a:rPr lang="en-US" baseline="0" dirty="0" err="1"/>
                        <a:t>compilador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Puede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traer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inconsistencia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en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cuanto</a:t>
                      </a:r>
                      <a:r>
                        <a:rPr lang="en-US" dirty="0"/>
                        <a:t> las </a:t>
                      </a:r>
                      <a:r>
                        <a:rPr lang="en-US" dirty="0" err="1"/>
                        <a:t>directivas</a:t>
                      </a:r>
                      <a:r>
                        <a:rPr lang="en-US" dirty="0"/>
                        <a:t> que </a:t>
                      </a:r>
                      <a:r>
                        <a:rPr lang="en-US" dirty="0" err="1"/>
                        <a:t>soporta</a:t>
                      </a:r>
                      <a:r>
                        <a:rPr lang="en-US" dirty="0"/>
                        <a:t>,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por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ejemplo</a:t>
                      </a:r>
                      <a:r>
                        <a:rPr lang="en-US" baseline="0" dirty="0"/>
                        <a:t>, </a:t>
                      </a:r>
                      <a:r>
                        <a:rPr lang="en-US" baseline="0" dirty="0" err="1"/>
                        <a:t>si</a:t>
                      </a:r>
                      <a:r>
                        <a:rPr lang="en-US" baseline="0" dirty="0"/>
                        <a:t>  </a:t>
                      </a:r>
                      <a:r>
                        <a:rPr lang="en-US" baseline="0" dirty="0" err="1"/>
                        <a:t>ya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fue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desestimada</a:t>
                      </a:r>
                      <a:r>
                        <a:rPr lang="en-US" baseline="0" dirty="0"/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</a:t>
                      </a:r>
                      <a:r>
                        <a:rPr lang="en-US" baseline="0" dirty="0"/>
                        <a:t> framework de .NET no </a:t>
                      </a:r>
                      <a:r>
                        <a:rPr lang="en-US" baseline="0" dirty="0" err="1"/>
                        <a:t>está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completamente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disponible</a:t>
                      </a:r>
                      <a:r>
                        <a:rPr lang="en-US" baseline="0" dirty="0"/>
                        <a:t>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461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Ciclo</a:t>
            </a:r>
            <a:r>
              <a:rPr lang="en-US" dirty="0"/>
              <a:t> de </a:t>
            </a:r>
            <a:r>
              <a:rPr lang="en-US" dirty="0" err="1"/>
              <a:t>vida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OnStart</a:t>
            </a:r>
            <a:endParaRPr lang="en-US" dirty="0"/>
          </a:p>
          <a:p>
            <a:pPr lvl="1"/>
            <a:r>
              <a:rPr lang="en-US" dirty="0" err="1"/>
              <a:t>Llamada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 </a:t>
            </a:r>
            <a:r>
              <a:rPr lang="en-US" dirty="0" err="1"/>
              <a:t>inicia</a:t>
            </a:r>
            <a:endParaRPr lang="en-US" dirty="0"/>
          </a:p>
          <a:p>
            <a:r>
              <a:rPr lang="en-US" dirty="0" err="1"/>
              <a:t>OnSleep</a:t>
            </a:r>
            <a:endParaRPr lang="en-US" dirty="0"/>
          </a:p>
          <a:p>
            <a:pPr lvl="1"/>
            <a:r>
              <a:rPr lang="en-US" dirty="0" err="1"/>
              <a:t>Llamado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la </a:t>
            </a:r>
            <a:r>
              <a:rPr lang="en-US" dirty="0" err="1"/>
              <a:t>aplicación</a:t>
            </a:r>
            <a:r>
              <a:rPr lang="en-US" dirty="0"/>
              <a:t> se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background (no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termina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)</a:t>
            </a:r>
          </a:p>
          <a:p>
            <a:r>
              <a:rPr lang="en-US" dirty="0" err="1"/>
              <a:t>OnResume</a:t>
            </a:r>
            <a:endParaRPr lang="en-US" dirty="0"/>
          </a:p>
          <a:p>
            <a:pPr lvl="1"/>
            <a:r>
              <a:rPr lang="en-US" dirty="0" err="1"/>
              <a:t>Invocado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el app </a:t>
            </a:r>
            <a:r>
              <a:rPr lang="en-US" dirty="0" err="1"/>
              <a:t>vuelve</a:t>
            </a:r>
            <a:r>
              <a:rPr lang="en-US" dirty="0"/>
              <a:t> de </a:t>
            </a:r>
            <a:r>
              <a:rPr lang="en-US" dirty="0" err="1"/>
              <a:t>OnSleep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No </a:t>
            </a:r>
            <a:r>
              <a:rPr lang="en-US" dirty="0" err="1"/>
              <a:t>existe</a:t>
            </a:r>
            <a:r>
              <a:rPr lang="en-US" dirty="0"/>
              <a:t> un </a:t>
            </a:r>
            <a:r>
              <a:rPr lang="en-US" dirty="0" err="1"/>
              <a:t>metodo</a:t>
            </a:r>
            <a:r>
              <a:rPr lang="en-US" dirty="0"/>
              <a:t> para </a:t>
            </a:r>
            <a:r>
              <a:rPr lang="en-US" dirty="0" err="1"/>
              <a:t>cuando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 se </a:t>
            </a:r>
            <a:r>
              <a:rPr lang="en-US" dirty="0" err="1"/>
              <a:t>cierra</a:t>
            </a:r>
            <a:r>
              <a:rPr lang="en-US" dirty="0"/>
              <a:t>, 	</a:t>
            </a:r>
          </a:p>
        </p:txBody>
      </p:sp>
    </p:spTree>
    <p:extLst>
      <p:ext uri="{BB962C8B-B14F-4D97-AF65-F5344CB8AC3E}">
        <p14:creationId xmlns:p14="http://schemas.microsoft.com/office/powerpoint/2010/main" val="205398666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1497</TotalTime>
  <Words>566</Words>
  <Application>Microsoft Office PowerPoint</Application>
  <PresentationFormat>Panorámica</PresentationFormat>
  <Paragraphs>81</Paragraphs>
  <Slides>14</Slides>
  <Notes>4</Notes>
  <HiddenSlides>4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Frame</vt:lpstr>
      <vt:lpstr>Xamarin.Forms – Introducción</vt:lpstr>
      <vt:lpstr>Objetivos del curso</vt:lpstr>
      <vt:lpstr>Objectivo de la clase</vt:lpstr>
      <vt:lpstr>Introducción</vt:lpstr>
      <vt:lpstr>Requisitos</vt:lpstr>
      <vt:lpstr>Estructura de una solución Xamarin.Forms</vt:lpstr>
      <vt:lpstr>Shared o PCL</vt:lpstr>
      <vt:lpstr>Ventajas y Desventajas</vt:lpstr>
      <vt:lpstr>Ciclo de vida</vt:lpstr>
      <vt:lpstr>Recapitulación</vt:lpstr>
      <vt:lpstr>Recapitulación</vt:lpstr>
      <vt:lpstr>Recapitulación</vt:lpstr>
      <vt:lpstr>Recapitulación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Xamarin.Forms</dc:title>
  <dc:creator>Starlin Gonzalez</dc:creator>
  <cp:lastModifiedBy>Starlin Gonzalez</cp:lastModifiedBy>
  <cp:revision>19</cp:revision>
  <dcterms:created xsi:type="dcterms:W3CDTF">2017-05-02T19:40:09Z</dcterms:created>
  <dcterms:modified xsi:type="dcterms:W3CDTF">2017-05-23T04:26:37Z</dcterms:modified>
</cp:coreProperties>
</file>

<file path=docProps/thumbnail.jpeg>
</file>